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62" r:id="rId2"/>
    <p:sldId id="266" r:id="rId3"/>
    <p:sldId id="260" r:id="rId4"/>
    <p:sldId id="268" r:id="rId5"/>
    <p:sldId id="267" r:id="rId6"/>
    <p:sldId id="265" r:id="rId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636" y="10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92175B-1815-4BB0-B1BE-DB1B42DF20A0}" type="doc">
      <dgm:prSet loTypeId="urn:microsoft.com/office/officeart/2005/8/layout/hChevron3" loCatId="process" qsTypeId="urn:microsoft.com/office/officeart/2005/8/quickstyle/simple1" qsCatId="simple" csTypeId="urn:microsoft.com/office/officeart/2005/8/colors/colorful4" csCatId="colorful" phldr="1"/>
      <dgm:spPr/>
    </dgm:pt>
    <dgm:pt modelId="{21334CA7-309B-43F4-8DC5-3AD9820D50C2}">
      <dgm:prSet phldrT="[Text]"/>
      <dgm:spPr/>
      <dgm:t>
        <a:bodyPr/>
        <a:lstStyle/>
        <a:p>
          <a:r>
            <a:rPr lang="sv-SE" dirty="0" smtClean="0"/>
            <a:t>27/4</a:t>
          </a:r>
          <a:endParaRPr lang="sv-SE" dirty="0"/>
        </a:p>
      </dgm:t>
    </dgm:pt>
    <dgm:pt modelId="{8A5BF6B3-D3CC-4BC6-B9AC-D59D0E0AB984}" type="parTrans" cxnId="{B4053AAD-12BE-40D4-B0AE-36941773AF3B}">
      <dgm:prSet/>
      <dgm:spPr/>
      <dgm:t>
        <a:bodyPr/>
        <a:lstStyle/>
        <a:p>
          <a:endParaRPr lang="sv-SE"/>
        </a:p>
      </dgm:t>
    </dgm:pt>
    <dgm:pt modelId="{B75DEE9C-4A14-4F2A-9AED-FE4E294E46CE}" type="sibTrans" cxnId="{B4053AAD-12BE-40D4-B0AE-36941773AF3B}">
      <dgm:prSet/>
      <dgm:spPr/>
      <dgm:t>
        <a:bodyPr/>
        <a:lstStyle/>
        <a:p>
          <a:endParaRPr lang="sv-SE"/>
        </a:p>
      </dgm:t>
    </dgm:pt>
    <dgm:pt modelId="{1AC9D2E7-3518-4CAA-9F03-CD3C046D334E}">
      <dgm:prSet phldrT="[Text]"/>
      <dgm:spPr/>
      <dgm:t>
        <a:bodyPr/>
        <a:lstStyle/>
        <a:p>
          <a:r>
            <a:rPr lang="sv-SE" dirty="0" smtClean="0"/>
            <a:t>9-20/5</a:t>
          </a:r>
          <a:endParaRPr lang="sv-SE" dirty="0"/>
        </a:p>
      </dgm:t>
    </dgm:pt>
    <dgm:pt modelId="{BB3A108F-8E29-429D-AF51-DEF84B13D4EB}" type="parTrans" cxnId="{AB19DA3F-9C1C-468B-927D-39BC3EF48B67}">
      <dgm:prSet/>
      <dgm:spPr/>
      <dgm:t>
        <a:bodyPr/>
        <a:lstStyle/>
        <a:p>
          <a:endParaRPr lang="sv-SE"/>
        </a:p>
      </dgm:t>
    </dgm:pt>
    <dgm:pt modelId="{FF70B9B6-8AF0-45AA-8775-D2A1372BA4B1}" type="sibTrans" cxnId="{AB19DA3F-9C1C-468B-927D-39BC3EF48B67}">
      <dgm:prSet/>
      <dgm:spPr/>
      <dgm:t>
        <a:bodyPr/>
        <a:lstStyle/>
        <a:p>
          <a:endParaRPr lang="sv-SE"/>
        </a:p>
      </dgm:t>
    </dgm:pt>
    <dgm:pt modelId="{ED1E2660-322A-43DF-9864-E578ECA2E282}">
      <dgm:prSet phldrT="[Text]"/>
      <dgm:spPr/>
      <dgm:t>
        <a:bodyPr/>
        <a:lstStyle/>
        <a:p>
          <a:r>
            <a:rPr lang="sv-SE" dirty="0" smtClean="0"/>
            <a:t>30/5-10/6</a:t>
          </a:r>
          <a:endParaRPr lang="sv-SE" dirty="0"/>
        </a:p>
      </dgm:t>
    </dgm:pt>
    <dgm:pt modelId="{6058833F-715C-49DF-AAEC-D66C77820920}" type="parTrans" cxnId="{D5CBAB41-AA58-4084-8749-EF20180CDE29}">
      <dgm:prSet/>
      <dgm:spPr/>
      <dgm:t>
        <a:bodyPr/>
        <a:lstStyle/>
        <a:p>
          <a:endParaRPr lang="sv-SE"/>
        </a:p>
      </dgm:t>
    </dgm:pt>
    <dgm:pt modelId="{51F557CC-A9C0-4B57-9D62-23F8478C3C9C}" type="sibTrans" cxnId="{D5CBAB41-AA58-4084-8749-EF20180CDE29}">
      <dgm:prSet/>
      <dgm:spPr/>
      <dgm:t>
        <a:bodyPr/>
        <a:lstStyle/>
        <a:p>
          <a:endParaRPr lang="sv-SE"/>
        </a:p>
      </dgm:t>
    </dgm:pt>
    <dgm:pt modelId="{37EE004D-783F-48E2-B96B-A638EA2B5F86}">
      <dgm:prSet phldrT="[Text]"/>
      <dgm:spPr/>
      <dgm:t>
        <a:bodyPr/>
        <a:lstStyle/>
        <a:p>
          <a:r>
            <a:rPr lang="sv-SE" dirty="0" smtClean="0"/>
            <a:t>29/8-9/9</a:t>
          </a:r>
          <a:endParaRPr lang="sv-SE" dirty="0"/>
        </a:p>
      </dgm:t>
    </dgm:pt>
    <dgm:pt modelId="{AFC2E5D8-4867-498A-A61A-FA7043202D58}" type="parTrans" cxnId="{7361F244-E4B7-479B-885C-E15BDD22DFBA}">
      <dgm:prSet/>
      <dgm:spPr/>
      <dgm:t>
        <a:bodyPr/>
        <a:lstStyle/>
        <a:p>
          <a:endParaRPr lang="sv-SE"/>
        </a:p>
      </dgm:t>
    </dgm:pt>
    <dgm:pt modelId="{B7E690FD-E9FA-4192-94B9-49056CB3C780}" type="sibTrans" cxnId="{7361F244-E4B7-479B-885C-E15BDD22DFBA}">
      <dgm:prSet/>
      <dgm:spPr/>
      <dgm:t>
        <a:bodyPr/>
        <a:lstStyle/>
        <a:p>
          <a:endParaRPr lang="sv-SE"/>
        </a:p>
      </dgm:t>
    </dgm:pt>
    <dgm:pt modelId="{19889845-C032-47AC-B3A9-8ABC8777C0E3}">
      <dgm:prSet phldrT="[Text]"/>
      <dgm:spPr/>
      <dgm:t>
        <a:bodyPr/>
        <a:lstStyle/>
        <a:p>
          <a:r>
            <a:rPr lang="sv-SE" dirty="0" smtClean="0"/>
            <a:t>14/6</a:t>
          </a:r>
          <a:endParaRPr lang="sv-SE" dirty="0"/>
        </a:p>
      </dgm:t>
    </dgm:pt>
    <dgm:pt modelId="{72EAF59F-4B76-46D1-8626-315DEAD5ACDF}" type="parTrans" cxnId="{E5B7978B-ECC5-4C17-82D6-332AE31A6BA5}">
      <dgm:prSet/>
      <dgm:spPr/>
      <dgm:t>
        <a:bodyPr/>
        <a:lstStyle/>
        <a:p>
          <a:endParaRPr lang="sv-SE"/>
        </a:p>
      </dgm:t>
    </dgm:pt>
    <dgm:pt modelId="{32843522-5DF1-412E-971B-6C270256B321}" type="sibTrans" cxnId="{E5B7978B-ECC5-4C17-82D6-332AE31A6BA5}">
      <dgm:prSet/>
      <dgm:spPr/>
      <dgm:t>
        <a:bodyPr/>
        <a:lstStyle/>
        <a:p>
          <a:endParaRPr lang="sv-SE"/>
        </a:p>
      </dgm:t>
    </dgm:pt>
    <dgm:pt modelId="{9415B18F-0FDB-4F07-AF8B-159B7E01FAFA}">
      <dgm:prSet phldrT="[Text]"/>
      <dgm:spPr/>
      <dgm:t>
        <a:bodyPr/>
        <a:lstStyle/>
        <a:p>
          <a:r>
            <a:rPr lang="sv-SE" dirty="0" smtClean="0"/>
            <a:t>22/8-2/9</a:t>
          </a:r>
          <a:endParaRPr lang="sv-SE" dirty="0"/>
        </a:p>
      </dgm:t>
    </dgm:pt>
    <dgm:pt modelId="{8559CBA1-5F31-4877-AAF1-F3821F38E152}" type="parTrans" cxnId="{FCBC8D5C-1F69-4F90-8942-523D5FC4DEBD}">
      <dgm:prSet/>
      <dgm:spPr/>
      <dgm:t>
        <a:bodyPr/>
        <a:lstStyle/>
        <a:p>
          <a:endParaRPr lang="sv-SE"/>
        </a:p>
      </dgm:t>
    </dgm:pt>
    <dgm:pt modelId="{3440C292-1150-4DB9-89A2-6958392515AE}" type="sibTrans" cxnId="{FCBC8D5C-1F69-4F90-8942-523D5FC4DEBD}">
      <dgm:prSet/>
      <dgm:spPr/>
      <dgm:t>
        <a:bodyPr/>
        <a:lstStyle/>
        <a:p>
          <a:endParaRPr lang="sv-SE"/>
        </a:p>
      </dgm:t>
    </dgm:pt>
    <dgm:pt modelId="{CA1E110C-764A-4D56-B2DD-4AACA853310C}" type="pres">
      <dgm:prSet presAssocID="{6792175B-1815-4BB0-B1BE-DB1B42DF20A0}" presName="Name0" presStyleCnt="0">
        <dgm:presLayoutVars>
          <dgm:dir/>
          <dgm:resizeHandles val="exact"/>
        </dgm:presLayoutVars>
      </dgm:prSet>
      <dgm:spPr/>
    </dgm:pt>
    <dgm:pt modelId="{6C260FA0-EA29-48BB-A8BF-0B14EFC482E0}" type="pres">
      <dgm:prSet presAssocID="{21334CA7-309B-43F4-8DC5-3AD9820D50C2}" presName="parTxOnly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4A9D3FC7-8D97-4074-9644-FD88A9383879}" type="pres">
      <dgm:prSet presAssocID="{B75DEE9C-4A14-4F2A-9AED-FE4E294E46CE}" presName="parSpace" presStyleCnt="0"/>
      <dgm:spPr/>
    </dgm:pt>
    <dgm:pt modelId="{4B8CDC3C-D425-4E63-BA2D-2C27E9588184}" type="pres">
      <dgm:prSet presAssocID="{1AC9D2E7-3518-4CAA-9F03-CD3C046D334E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AB23432-4513-4BEC-BED8-9950A632162D}" type="pres">
      <dgm:prSet presAssocID="{FF70B9B6-8AF0-45AA-8775-D2A1372BA4B1}" presName="parSpace" presStyleCnt="0"/>
      <dgm:spPr/>
    </dgm:pt>
    <dgm:pt modelId="{FCF40090-1CA8-4E1B-A6D6-64481ABA19AA}" type="pres">
      <dgm:prSet presAssocID="{ED1E2660-322A-43DF-9864-E578ECA2E282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CED87C7-9893-43C5-BC5A-9D6BCA2D9B91}" type="pres">
      <dgm:prSet presAssocID="{51F557CC-A9C0-4B57-9D62-23F8478C3C9C}" presName="parSpace" presStyleCnt="0"/>
      <dgm:spPr/>
    </dgm:pt>
    <dgm:pt modelId="{A9C6BAC5-0653-4316-A419-0E48D12161A1}" type="pres">
      <dgm:prSet presAssocID="{19889845-C032-47AC-B3A9-8ABC8777C0E3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37A2299-CC89-4146-9EA4-0AF8B408100E}" type="pres">
      <dgm:prSet presAssocID="{32843522-5DF1-412E-971B-6C270256B321}" presName="parSpace" presStyleCnt="0"/>
      <dgm:spPr/>
    </dgm:pt>
    <dgm:pt modelId="{9F0765C8-F336-4E22-9549-81E30E0BEAA4}" type="pres">
      <dgm:prSet presAssocID="{9415B18F-0FDB-4F07-AF8B-159B7E01FAFA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072FEB4-97E8-4BDC-A62E-256D181F4F93}" type="pres">
      <dgm:prSet presAssocID="{3440C292-1150-4DB9-89A2-6958392515AE}" presName="parSpace" presStyleCnt="0"/>
      <dgm:spPr/>
    </dgm:pt>
    <dgm:pt modelId="{B8625F63-1D1B-4937-96EC-ABACD2A09B13}" type="pres">
      <dgm:prSet presAssocID="{37EE004D-783F-48E2-B96B-A638EA2B5F86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495E7136-D6D7-443D-B906-BBDFF4593EB4}" type="presOf" srcId="{21334CA7-309B-43F4-8DC5-3AD9820D50C2}" destId="{6C260FA0-EA29-48BB-A8BF-0B14EFC482E0}" srcOrd="0" destOrd="0" presId="urn:microsoft.com/office/officeart/2005/8/layout/hChevron3"/>
    <dgm:cxn modelId="{FCBC8D5C-1F69-4F90-8942-523D5FC4DEBD}" srcId="{6792175B-1815-4BB0-B1BE-DB1B42DF20A0}" destId="{9415B18F-0FDB-4F07-AF8B-159B7E01FAFA}" srcOrd="4" destOrd="0" parTransId="{8559CBA1-5F31-4877-AAF1-F3821F38E152}" sibTransId="{3440C292-1150-4DB9-89A2-6958392515AE}"/>
    <dgm:cxn modelId="{C15A2AF6-A97E-4488-BB06-FD0F9ABF9218}" type="presOf" srcId="{6792175B-1815-4BB0-B1BE-DB1B42DF20A0}" destId="{CA1E110C-764A-4D56-B2DD-4AACA853310C}" srcOrd="0" destOrd="0" presId="urn:microsoft.com/office/officeart/2005/8/layout/hChevron3"/>
    <dgm:cxn modelId="{BE160A02-B311-4F62-8E67-726EE0785E45}" type="presOf" srcId="{ED1E2660-322A-43DF-9864-E578ECA2E282}" destId="{FCF40090-1CA8-4E1B-A6D6-64481ABA19AA}" srcOrd="0" destOrd="0" presId="urn:microsoft.com/office/officeart/2005/8/layout/hChevron3"/>
    <dgm:cxn modelId="{B4053AAD-12BE-40D4-B0AE-36941773AF3B}" srcId="{6792175B-1815-4BB0-B1BE-DB1B42DF20A0}" destId="{21334CA7-309B-43F4-8DC5-3AD9820D50C2}" srcOrd="0" destOrd="0" parTransId="{8A5BF6B3-D3CC-4BC6-B9AC-D59D0E0AB984}" sibTransId="{B75DEE9C-4A14-4F2A-9AED-FE4E294E46CE}"/>
    <dgm:cxn modelId="{5D99E380-0227-441A-A15E-80CFF769FAA4}" type="presOf" srcId="{37EE004D-783F-48E2-B96B-A638EA2B5F86}" destId="{B8625F63-1D1B-4937-96EC-ABACD2A09B13}" srcOrd="0" destOrd="0" presId="urn:microsoft.com/office/officeart/2005/8/layout/hChevron3"/>
    <dgm:cxn modelId="{9C4AEDF1-11E6-4F9D-B8D0-1E126D6C7C13}" type="presOf" srcId="{1AC9D2E7-3518-4CAA-9F03-CD3C046D334E}" destId="{4B8CDC3C-D425-4E63-BA2D-2C27E9588184}" srcOrd="0" destOrd="0" presId="urn:microsoft.com/office/officeart/2005/8/layout/hChevron3"/>
    <dgm:cxn modelId="{E5B7978B-ECC5-4C17-82D6-332AE31A6BA5}" srcId="{6792175B-1815-4BB0-B1BE-DB1B42DF20A0}" destId="{19889845-C032-47AC-B3A9-8ABC8777C0E3}" srcOrd="3" destOrd="0" parTransId="{72EAF59F-4B76-46D1-8626-315DEAD5ACDF}" sibTransId="{32843522-5DF1-412E-971B-6C270256B321}"/>
    <dgm:cxn modelId="{D5CBAB41-AA58-4084-8749-EF20180CDE29}" srcId="{6792175B-1815-4BB0-B1BE-DB1B42DF20A0}" destId="{ED1E2660-322A-43DF-9864-E578ECA2E282}" srcOrd="2" destOrd="0" parTransId="{6058833F-715C-49DF-AAEC-D66C77820920}" sibTransId="{51F557CC-A9C0-4B57-9D62-23F8478C3C9C}"/>
    <dgm:cxn modelId="{AB19DA3F-9C1C-468B-927D-39BC3EF48B67}" srcId="{6792175B-1815-4BB0-B1BE-DB1B42DF20A0}" destId="{1AC9D2E7-3518-4CAA-9F03-CD3C046D334E}" srcOrd="1" destOrd="0" parTransId="{BB3A108F-8E29-429D-AF51-DEF84B13D4EB}" sibTransId="{FF70B9B6-8AF0-45AA-8775-D2A1372BA4B1}"/>
    <dgm:cxn modelId="{ED4C2FAE-8A0A-41DE-8E62-FE12EFC3D592}" type="presOf" srcId="{19889845-C032-47AC-B3A9-8ABC8777C0E3}" destId="{A9C6BAC5-0653-4316-A419-0E48D12161A1}" srcOrd="0" destOrd="0" presId="urn:microsoft.com/office/officeart/2005/8/layout/hChevron3"/>
    <dgm:cxn modelId="{98EFCB92-390E-4B4B-BD32-9898002409DF}" type="presOf" srcId="{9415B18F-0FDB-4F07-AF8B-159B7E01FAFA}" destId="{9F0765C8-F336-4E22-9549-81E30E0BEAA4}" srcOrd="0" destOrd="0" presId="urn:microsoft.com/office/officeart/2005/8/layout/hChevron3"/>
    <dgm:cxn modelId="{7361F244-E4B7-479B-885C-E15BDD22DFBA}" srcId="{6792175B-1815-4BB0-B1BE-DB1B42DF20A0}" destId="{37EE004D-783F-48E2-B96B-A638EA2B5F86}" srcOrd="5" destOrd="0" parTransId="{AFC2E5D8-4867-498A-A61A-FA7043202D58}" sibTransId="{B7E690FD-E9FA-4192-94B9-49056CB3C780}"/>
    <dgm:cxn modelId="{E3A53B3F-DCE7-4BC4-954B-107631202451}" type="presParOf" srcId="{CA1E110C-764A-4D56-B2DD-4AACA853310C}" destId="{6C260FA0-EA29-48BB-A8BF-0B14EFC482E0}" srcOrd="0" destOrd="0" presId="urn:microsoft.com/office/officeart/2005/8/layout/hChevron3"/>
    <dgm:cxn modelId="{0CB4587B-23E0-41DB-8355-E812CE29DCCF}" type="presParOf" srcId="{CA1E110C-764A-4D56-B2DD-4AACA853310C}" destId="{4A9D3FC7-8D97-4074-9644-FD88A9383879}" srcOrd="1" destOrd="0" presId="urn:microsoft.com/office/officeart/2005/8/layout/hChevron3"/>
    <dgm:cxn modelId="{14B21C58-0DC0-4F6A-82A8-04F7DB13782E}" type="presParOf" srcId="{CA1E110C-764A-4D56-B2DD-4AACA853310C}" destId="{4B8CDC3C-D425-4E63-BA2D-2C27E9588184}" srcOrd="2" destOrd="0" presId="urn:microsoft.com/office/officeart/2005/8/layout/hChevron3"/>
    <dgm:cxn modelId="{47508A31-79E9-4D55-9DCC-E7ACF09F30E3}" type="presParOf" srcId="{CA1E110C-764A-4D56-B2DD-4AACA853310C}" destId="{9AB23432-4513-4BEC-BED8-9950A632162D}" srcOrd="3" destOrd="0" presId="urn:microsoft.com/office/officeart/2005/8/layout/hChevron3"/>
    <dgm:cxn modelId="{75F62B58-3706-4A3C-AD02-30513300BAF8}" type="presParOf" srcId="{CA1E110C-764A-4D56-B2DD-4AACA853310C}" destId="{FCF40090-1CA8-4E1B-A6D6-64481ABA19AA}" srcOrd="4" destOrd="0" presId="urn:microsoft.com/office/officeart/2005/8/layout/hChevron3"/>
    <dgm:cxn modelId="{8CEE281E-67B1-4770-9449-A847436913DD}" type="presParOf" srcId="{CA1E110C-764A-4D56-B2DD-4AACA853310C}" destId="{6CED87C7-9893-43C5-BC5A-9D6BCA2D9B91}" srcOrd="5" destOrd="0" presId="urn:microsoft.com/office/officeart/2005/8/layout/hChevron3"/>
    <dgm:cxn modelId="{4A9DC922-29A3-40D9-A2E6-E19457187443}" type="presParOf" srcId="{CA1E110C-764A-4D56-B2DD-4AACA853310C}" destId="{A9C6BAC5-0653-4316-A419-0E48D12161A1}" srcOrd="6" destOrd="0" presId="urn:microsoft.com/office/officeart/2005/8/layout/hChevron3"/>
    <dgm:cxn modelId="{5554F688-A031-4E48-B7A3-AA3C7C0C3E7C}" type="presParOf" srcId="{CA1E110C-764A-4D56-B2DD-4AACA853310C}" destId="{537A2299-CC89-4146-9EA4-0AF8B408100E}" srcOrd="7" destOrd="0" presId="urn:microsoft.com/office/officeart/2005/8/layout/hChevron3"/>
    <dgm:cxn modelId="{383C42FE-0435-44C8-886C-A8740D7CD352}" type="presParOf" srcId="{CA1E110C-764A-4D56-B2DD-4AACA853310C}" destId="{9F0765C8-F336-4E22-9549-81E30E0BEAA4}" srcOrd="8" destOrd="0" presId="urn:microsoft.com/office/officeart/2005/8/layout/hChevron3"/>
    <dgm:cxn modelId="{674DFF85-156D-4EDE-B9AE-B4FF3F3B1925}" type="presParOf" srcId="{CA1E110C-764A-4D56-B2DD-4AACA853310C}" destId="{F072FEB4-97E8-4BDC-A62E-256D181F4F93}" srcOrd="9" destOrd="0" presId="urn:microsoft.com/office/officeart/2005/8/layout/hChevron3"/>
    <dgm:cxn modelId="{AE2DF04A-1B8C-4A96-B892-C188D9E3F7C8}" type="presParOf" srcId="{CA1E110C-764A-4D56-B2DD-4AACA853310C}" destId="{B8625F63-1D1B-4937-96EC-ABACD2A09B1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60FA0-EA29-48BB-A8BF-0B14EFC482E0}">
      <dsp:nvSpPr>
        <dsp:cNvPr id="0" name=""/>
        <dsp:cNvSpPr/>
      </dsp:nvSpPr>
      <dsp:spPr>
        <a:xfrm>
          <a:off x="2902" y="1717699"/>
          <a:ext cx="4754933" cy="190197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160020" rIns="80010" bIns="16002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6000" kern="1200" dirty="0" smtClean="0"/>
            <a:t>27/4</a:t>
          </a:r>
          <a:endParaRPr lang="sv-SE" sz="6000" kern="1200" dirty="0"/>
        </a:p>
      </dsp:txBody>
      <dsp:txXfrm>
        <a:off x="2902" y="1717699"/>
        <a:ext cx="4279440" cy="1901973"/>
      </dsp:txXfrm>
    </dsp:sp>
    <dsp:sp modelId="{4B8CDC3C-D425-4E63-BA2D-2C27E9588184}">
      <dsp:nvSpPr>
        <dsp:cNvPr id="0" name=""/>
        <dsp:cNvSpPr/>
      </dsp:nvSpPr>
      <dsp:spPr>
        <a:xfrm>
          <a:off x="3806849" y="1717699"/>
          <a:ext cx="4754933" cy="1901973"/>
        </a:xfrm>
        <a:prstGeom prst="chevron">
          <a:avLst/>
        </a:prstGeom>
        <a:solidFill>
          <a:schemeClr val="accent4">
            <a:hueOff val="-497047"/>
            <a:satOff val="0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60020" rIns="80010" bIns="16002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6000" kern="1200" dirty="0" smtClean="0"/>
            <a:t>9-20/5</a:t>
          </a:r>
          <a:endParaRPr lang="sv-SE" sz="6000" kern="1200" dirty="0"/>
        </a:p>
      </dsp:txBody>
      <dsp:txXfrm>
        <a:off x="4757836" y="1717699"/>
        <a:ext cx="2852960" cy="1901973"/>
      </dsp:txXfrm>
    </dsp:sp>
    <dsp:sp modelId="{FCF40090-1CA8-4E1B-A6D6-64481ABA19AA}">
      <dsp:nvSpPr>
        <dsp:cNvPr id="0" name=""/>
        <dsp:cNvSpPr/>
      </dsp:nvSpPr>
      <dsp:spPr>
        <a:xfrm>
          <a:off x="7610796" y="1717699"/>
          <a:ext cx="4754933" cy="1901973"/>
        </a:xfrm>
        <a:prstGeom prst="chevron">
          <a:avLst/>
        </a:prstGeom>
        <a:solidFill>
          <a:schemeClr val="accent4">
            <a:hueOff val="-994094"/>
            <a:satOff val="0"/>
            <a:lumOff val="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60020" rIns="80010" bIns="16002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6000" kern="1200" dirty="0" smtClean="0"/>
            <a:t>30/5-10/6</a:t>
          </a:r>
          <a:endParaRPr lang="sv-SE" sz="6000" kern="1200" dirty="0"/>
        </a:p>
      </dsp:txBody>
      <dsp:txXfrm>
        <a:off x="8561783" y="1717699"/>
        <a:ext cx="2852960" cy="1901973"/>
      </dsp:txXfrm>
    </dsp:sp>
    <dsp:sp modelId="{A9C6BAC5-0653-4316-A419-0E48D12161A1}">
      <dsp:nvSpPr>
        <dsp:cNvPr id="0" name=""/>
        <dsp:cNvSpPr/>
      </dsp:nvSpPr>
      <dsp:spPr>
        <a:xfrm>
          <a:off x="11414743" y="1717699"/>
          <a:ext cx="4754933" cy="1901973"/>
        </a:xfrm>
        <a:prstGeom prst="chevron">
          <a:avLst/>
        </a:prstGeom>
        <a:solidFill>
          <a:schemeClr val="accent4">
            <a:hueOff val="-1491140"/>
            <a:satOff val="0"/>
            <a:lumOff val="3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60020" rIns="80010" bIns="16002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6000" kern="1200" dirty="0" smtClean="0"/>
            <a:t>14/6</a:t>
          </a:r>
          <a:endParaRPr lang="sv-SE" sz="6000" kern="1200" dirty="0"/>
        </a:p>
      </dsp:txBody>
      <dsp:txXfrm>
        <a:off x="12365730" y="1717699"/>
        <a:ext cx="2852960" cy="1901973"/>
      </dsp:txXfrm>
    </dsp:sp>
    <dsp:sp modelId="{9F0765C8-F336-4E22-9549-81E30E0BEAA4}">
      <dsp:nvSpPr>
        <dsp:cNvPr id="0" name=""/>
        <dsp:cNvSpPr/>
      </dsp:nvSpPr>
      <dsp:spPr>
        <a:xfrm>
          <a:off x="15218690" y="1717699"/>
          <a:ext cx="4754933" cy="1901973"/>
        </a:xfrm>
        <a:prstGeom prst="chevron">
          <a:avLst/>
        </a:prstGeom>
        <a:solidFill>
          <a:schemeClr val="accent4">
            <a:hueOff val="-1988187"/>
            <a:satOff val="0"/>
            <a:lumOff val="4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60020" rIns="80010" bIns="16002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6000" kern="1200" dirty="0" smtClean="0"/>
            <a:t>22/8-2/9</a:t>
          </a:r>
          <a:endParaRPr lang="sv-SE" sz="6000" kern="1200" dirty="0"/>
        </a:p>
      </dsp:txBody>
      <dsp:txXfrm>
        <a:off x="16169677" y="1717699"/>
        <a:ext cx="2852960" cy="1901973"/>
      </dsp:txXfrm>
    </dsp:sp>
    <dsp:sp modelId="{B8625F63-1D1B-4937-96EC-ABACD2A09B13}">
      <dsp:nvSpPr>
        <dsp:cNvPr id="0" name=""/>
        <dsp:cNvSpPr/>
      </dsp:nvSpPr>
      <dsp:spPr>
        <a:xfrm>
          <a:off x="19022637" y="1717699"/>
          <a:ext cx="4754933" cy="1901973"/>
        </a:xfrm>
        <a:prstGeom prst="chevron">
          <a:avLst/>
        </a:prstGeom>
        <a:solidFill>
          <a:schemeClr val="accent4">
            <a:hueOff val="-2485234"/>
            <a:satOff val="0"/>
            <a:lumOff val="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60020" rIns="80010" bIns="16002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6000" kern="1200" dirty="0" smtClean="0"/>
            <a:t>29/8-9/9</a:t>
          </a:r>
          <a:endParaRPr lang="sv-SE" sz="6000" kern="1200" dirty="0"/>
        </a:p>
      </dsp:txBody>
      <dsp:txXfrm>
        <a:off x="19973624" y="1717699"/>
        <a:ext cx="2852960" cy="1901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143241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kapare och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Skapare och datum</a:t>
            </a:r>
          </a:p>
        </p:txBody>
      </p:sp>
      <p:sp>
        <p:nvSpPr>
          <p:cNvPr id="12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Presentations­titel</a:t>
            </a:r>
          </a:p>
        </p:txBody>
      </p:sp>
      <p:sp>
        <p:nvSpPr>
          <p:cNvPr id="13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Presentations­undertitel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ttry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Uttryck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ort fak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kta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Faktainformation</a:t>
            </a:r>
          </a:p>
        </p:txBody>
      </p:sp>
      <p:sp>
        <p:nvSpPr>
          <p:cNvPr id="10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llskrivning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Tillskrivning</a:t>
            </a:r>
          </a:p>
        </p:txBody>
      </p:sp>
      <p:sp>
        <p:nvSpPr>
          <p:cNvPr id="116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”Framträdande citat”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–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ild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ild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ild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ild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Presentations­titel</a:t>
            </a:r>
          </a:p>
        </p:txBody>
      </p:sp>
      <p:sp>
        <p:nvSpPr>
          <p:cNvPr id="23" name="Skapare och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Skapare och datum</a:t>
            </a:r>
          </a:p>
        </p:txBody>
      </p:sp>
      <p:sp>
        <p:nvSpPr>
          <p:cNvPr id="24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Presentations­undertitel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bild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Diabilds­titel</a:t>
            </a:r>
          </a:p>
        </p:txBody>
      </p:sp>
      <p:sp>
        <p:nvSpPr>
          <p:cNvPr id="34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Diabildsundertitel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abildstitel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Diabilds­titel</a:t>
            </a:r>
          </a:p>
        </p:txBody>
      </p:sp>
      <p:sp>
        <p:nvSpPr>
          <p:cNvPr id="43" name="Diabilds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Diabildsundertitel</a:t>
            </a:r>
          </a:p>
        </p:txBody>
      </p:sp>
      <p:sp>
        <p:nvSpPr>
          <p:cNvPr id="44" name="Brödtext nivå et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rödtext nivå et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iabilds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Diabildsundertitel</a:t>
            </a:r>
          </a:p>
        </p:txBody>
      </p:sp>
      <p:sp>
        <p:nvSpPr>
          <p:cNvPr id="61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Diabilds­titel</a:t>
            </a:r>
          </a:p>
        </p:txBody>
      </p:sp>
      <p:sp>
        <p:nvSpPr>
          <p:cNvPr id="6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Avsnitt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Avsnittstitel</a:t>
            </a:r>
          </a:p>
        </p:txBody>
      </p:sp>
      <p:sp>
        <p:nvSpPr>
          <p:cNvPr id="7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as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Diabilds­titel</a:t>
            </a:r>
          </a:p>
        </p:txBody>
      </p:sp>
      <p:sp>
        <p:nvSpPr>
          <p:cNvPr id="80" name="Diabilds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Diabildsundertitel</a:t>
            </a:r>
          </a:p>
        </p:txBody>
      </p:sp>
      <p:sp>
        <p:nvSpPr>
          <p:cNvPr id="8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gor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Dagordning, 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Dagordning, titel</a:t>
            </a:r>
          </a:p>
        </p:txBody>
      </p:sp>
      <p:sp>
        <p:nvSpPr>
          <p:cNvPr id="89" name="Dagordning, 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Dagordning, undertitel</a:t>
            </a:r>
          </a:p>
        </p:txBody>
      </p:sp>
      <p:sp>
        <p:nvSpPr>
          <p:cNvPr id="90" name="Brödtext nivå et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Ämnen på dagordningen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bildstitel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Diabilds­titel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tif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Bild" descr="Bil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9" r="12546"/>
          <a:stretch/>
        </p:blipFill>
        <p:spPr>
          <a:xfrm>
            <a:off x="14519910" y="0"/>
            <a:ext cx="9864090" cy="13346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Bild" descr="Bil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400" y="10920147"/>
            <a:ext cx="24434720" cy="2796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Bild" descr="Bil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64" y="725866"/>
            <a:ext cx="2825673" cy="10071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1248" y="2154804"/>
            <a:ext cx="13165483" cy="1433163"/>
          </a:xfrm>
        </p:spPr>
        <p:txBody>
          <a:bodyPr>
            <a:noAutofit/>
          </a:bodyPr>
          <a:lstStyle/>
          <a:p>
            <a:r>
              <a:rPr lang="sv-SE" sz="6000" dirty="0" smtClean="0">
                <a:solidFill>
                  <a:schemeClr val="bg1">
                    <a:lumMod val="50000"/>
                  </a:schemeClr>
                </a:solidFill>
              </a:rPr>
              <a:t>Öregrund, ytor för markupplåtelse och gestaltning</a:t>
            </a:r>
            <a:endParaRPr lang="sv-SE" sz="6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10152" y="4785217"/>
            <a:ext cx="12807674" cy="589201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20 september 2022 presenteras ett genomarbetat förslag för kommunstyrelsens tekniska utskott med avseende på:</a:t>
            </a:r>
          </a:p>
          <a:p>
            <a:pPr marL="914400" indent="-914400">
              <a:buFont typeface="+mj-lt"/>
              <a:buAutoNum type="arabicPeriod"/>
            </a:pP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Principer för gestaltning av installationer vid nykonstruerat bryggdäck</a:t>
            </a:r>
          </a:p>
          <a:p>
            <a:pPr marL="914400" indent="-914400">
              <a:buFont typeface="+mj-lt"/>
              <a:buAutoNum type="arabicPeriod"/>
            </a:pP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Definition av lämpliga markytor/ytor på bryggdäck för upplåtelse enligt ordningslagen</a:t>
            </a:r>
          </a:p>
          <a:p>
            <a:pPr marL="914400" indent="-914400">
              <a:buFont typeface="+mj-lt"/>
              <a:buAutoNum type="arabicPeriod"/>
            </a:pP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Alternativ till ägande av sådana installationer- som kan bli aktuella i samband med återkommande upplåtelse av allmän plats 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21"/>
          </p:nvPr>
        </p:nvSpPr>
        <p:spPr>
          <a:xfrm>
            <a:off x="5367130" y="304096"/>
            <a:ext cx="8825948" cy="934780"/>
          </a:xfrm>
        </p:spPr>
        <p:txBody>
          <a:bodyPr>
            <a:normAutofit/>
          </a:bodyPr>
          <a:lstStyle/>
          <a:p>
            <a:r>
              <a:rPr lang="sv-SE" sz="4000" dirty="0" smtClean="0">
                <a:solidFill>
                  <a:schemeClr val="bg1">
                    <a:lumMod val="50000"/>
                  </a:schemeClr>
                </a:solidFill>
              </a:rPr>
              <a:t>Samverkansprocess</a:t>
            </a:r>
            <a:endParaRPr lang="sv-SE" sz="4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Bild" descr="Bil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400" y="10920147"/>
            <a:ext cx="24434720" cy="2796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Bild" descr="Bil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64" y="725866"/>
            <a:ext cx="2825673" cy="10071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1248" y="2154804"/>
            <a:ext cx="13165483" cy="1433163"/>
          </a:xfrm>
        </p:spPr>
        <p:txBody>
          <a:bodyPr>
            <a:noAutofit/>
          </a:bodyPr>
          <a:lstStyle/>
          <a:p>
            <a:r>
              <a:rPr lang="sv-SE" sz="6000" dirty="0" smtClean="0">
                <a:solidFill>
                  <a:schemeClr val="bg1">
                    <a:lumMod val="50000"/>
                  </a:schemeClr>
                </a:solidFill>
              </a:rPr>
              <a:t>Processens upplägg</a:t>
            </a:r>
            <a:endParaRPr lang="sv-SE" sz="6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10151" y="3816626"/>
            <a:ext cx="15094857" cy="6860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Kommunens förvaltning driver processen, bjuder in, dokumenterar och är värdar för gemensamma arbetsmöten.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Göran Brocknäs har upphandlats för ett begränsat antal tillfällen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Kommunikation och återkoppling (vad lovade vi, synliggöra resultaten, utvärdera tillsammans)</a:t>
            </a:r>
          </a:p>
          <a:p>
            <a:pPr marL="0" indent="0">
              <a:buNone/>
            </a:pPr>
            <a:endParaRPr lang="sv-SE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21"/>
          </p:nvPr>
        </p:nvSpPr>
        <p:spPr>
          <a:xfrm>
            <a:off x="5367130" y="304096"/>
            <a:ext cx="8825948" cy="934780"/>
          </a:xfrm>
        </p:spPr>
        <p:txBody>
          <a:bodyPr>
            <a:normAutofit/>
          </a:bodyPr>
          <a:lstStyle/>
          <a:p>
            <a:r>
              <a:rPr lang="sv-SE" sz="4000" dirty="0" smtClean="0">
                <a:solidFill>
                  <a:schemeClr val="bg1">
                    <a:lumMod val="50000"/>
                  </a:schemeClr>
                </a:solidFill>
              </a:rPr>
              <a:t>Samverkansprocess</a:t>
            </a:r>
            <a:endParaRPr lang="sv-SE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/>
          <a:srcRect l="6051" t="22367" r="32101" b="9807"/>
          <a:stretch/>
        </p:blipFill>
        <p:spPr>
          <a:xfrm>
            <a:off x="15922486" y="3101009"/>
            <a:ext cx="8269357" cy="860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497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ktangel"/>
          <p:cNvSpPr/>
          <p:nvPr/>
        </p:nvSpPr>
        <p:spPr>
          <a:xfrm>
            <a:off x="-4465" y="1686"/>
            <a:ext cx="24384001" cy="13712628"/>
          </a:xfrm>
          <a:prstGeom prst="rect">
            <a:avLst/>
          </a:prstGeom>
          <a:solidFill>
            <a:srgbClr val="DD802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5" name="Bild" descr="Bil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72" y="950315"/>
            <a:ext cx="2352056" cy="734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0986940"/>
            <a:ext cx="24384000" cy="2765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4"/>
          <a:srcRect l="12029" t="22947" r="29601" b="12705"/>
          <a:stretch/>
        </p:blipFill>
        <p:spPr>
          <a:xfrm>
            <a:off x="4295887" y="3373529"/>
            <a:ext cx="16675678" cy="10340785"/>
          </a:xfrm>
          <a:prstGeom prst="rect">
            <a:avLst/>
          </a:prstGeom>
        </p:spPr>
      </p:pic>
      <p:sp>
        <p:nvSpPr>
          <p:cNvPr id="7" name="Rubrik 1"/>
          <p:cNvSpPr txBox="1">
            <a:spLocks/>
          </p:cNvSpPr>
          <p:nvPr/>
        </p:nvSpPr>
        <p:spPr>
          <a:xfrm>
            <a:off x="431248" y="2154804"/>
            <a:ext cx="13165483" cy="14331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sv-SE" sz="6000" dirty="0" smtClean="0">
                <a:solidFill>
                  <a:schemeClr val="bg1"/>
                </a:solidFill>
              </a:rPr>
              <a:t>Tydlighet och avgränsning</a:t>
            </a:r>
            <a:endParaRPr lang="sv-SE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ktangel"/>
          <p:cNvSpPr/>
          <p:nvPr/>
        </p:nvSpPr>
        <p:spPr>
          <a:xfrm>
            <a:off x="-4465" y="1686"/>
            <a:ext cx="24384001" cy="13712628"/>
          </a:xfrm>
          <a:prstGeom prst="rect">
            <a:avLst/>
          </a:prstGeom>
          <a:solidFill>
            <a:srgbClr val="DD802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75" name="Bild" descr="Bil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72" y="950315"/>
            <a:ext cx="2352056" cy="734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0986940"/>
            <a:ext cx="24384000" cy="276572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ubrik 1"/>
          <p:cNvSpPr txBox="1">
            <a:spLocks/>
          </p:cNvSpPr>
          <p:nvPr/>
        </p:nvSpPr>
        <p:spPr>
          <a:xfrm>
            <a:off x="7413939" y="968346"/>
            <a:ext cx="13165483" cy="14331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sv-SE" sz="6000" dirty="0" smtClean="0">
                <a:solidFill>
                  <a:schemeClr val="bg1"/>
                </a:solidFill>
              </a:rPr>
              <a:t>Samverkansprocessens delar</a:t>
            </a:r>
            <a:endParaRPr lang="sv-SE" sz="6000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70439817"/>
              </p:ext>
            </p:extLst>
          </p:nvPr>
        </p:nvGraphicFramePr>
        <p:xfrm>
          <a:off x="431248" y="4333461"/>
          <a:ext cx="23780474" cy="5337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Nedåtpil 3"/>
          <p:cNvSpPr/>
          <p:nvPr/>
        </p:nvSpPr>
        <p:spPr>
          <a:xfrm>
            <a:off x="506242" y="2509574"/>
            <a:ext cx="5198819" cy="3408164"/>
          </a:xfrm>
          <a:prstGeom prst="downArrow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Arbets-</a:t>
            </a:r>
            <a:b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möte</a:t>
            </a:r>
            <a:b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/>
            </a:r>
            <a:b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Bärande principer</a:t>
            </a:r>
            <a:endParaRPr kumimoji="0" lang="sv-SE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Nedåtpil 8"/>
          <p:cNvSpPr/>
          <p:nvPr/>
        </p:nvSpPr>
        <p:spPr>
          <a:xfrm>
            <a:off x="11628783" y="1936665"/>
            <a:ext cx="4969566" cy="4716899"/>
          </a:xfrm>
          <a:prstGeom prst="downArrow">
            <a:avLst>
              <a:gd name="adj1" fmla="val 50000"/>
              <a:gd name="adj2" fmla="val 49579"/>
            </a:avLst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Arbets-</a:t>
            </a:r>
            <a:b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möte</a:t>
            </a:r>
            <a:b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/>
            </a:r>
            <a:b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Bärande principer värderas, skisser</a:t>
            </a:r>
            <a:endParaRPr kumimoji="0" lang="sv-SE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Uppåtpil 4"/>
          <p:cNvSpPr/>
          <p:nvPr/>
        </p:nvSpPr>
        <p:spPr>
          <a:xfrm>
            <a:off x="3485021" y="7741255"/>
            <a:ext cx="4634345" cy="3408164"/>
          </a:xfrm>
          <a:prstGeom prst="upArrow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3200" dirty="0" err="1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Besiktn</a:t>
            </a:r>
            <a:r>
              <a:rPr lang="sv-SE" sz="3200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. på plats</a:t>
            </a:r>
            <a:br>
              <a:rPr lang="sv-SE" sz="3200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sv-SE" sz="3200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/>
            </a:r>
            <a:br>
              <a:rPr lang="sv-SE" sz="3200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sv-SE" sz="3200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Fysiska möten</a:t>
            </a:r>
            <a:endParaRPr kumimoji="0" lang="sv-SE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Uppåtpil 10"/>
          <p:cNvSpPr/>
          <p:nvPr/>
        </p:nvSpPr>
        <p:spPr>
          <a:xfrm>
            <a:off x="8527869" y="7836387"/>
            <a:ext cx="4634345" cy="3408164"/>
          </a:xfrm>
          <a:prstGeom prst="upArrow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3200" dirty="0" err="1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Bearbetn</a:t>
            </a:r>
            <a:r>
              <a:rPr lang="sv-SE" sz="3200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av resultaten modell för finansiering och ägande</a:t>
            </a:r>
            <a:endParaRPr kumimoji="0" lang="sv-SE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Uppåtpil 11"/>
          <p:cNvSpPr/>
          <p:nvPr/>
        </p:nvSpPr>
        <p:spPr>
          <a:xfrm>
            <a:off x="14802774" y="8233143"/>
            <a:ext cx="4634345" cy="2753797"/>
          </a:xfrm>
          <a:prstGeom prst="upArrow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3200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Slutförslag tas fram som </a:t>
            </a:r>
            <a:r>
              <a:rPr lang="sv-SE" sz="3200" dirty="0" err="1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arbtsmtrl</a:t>
            </a:r>
            <a:endParaRPr kumimoji="0" lang="sv-SE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Nedåtpil 12"/>
          <p:cNvSpPr/>
          <p:nvPr/>
        </p:nvSpPr>
        <p:spPr>
          <a:xfrm>
            <a:off x="19012903" y="2413333"/>
            <a:ext cx="5198819" cy="2753797"/>
          </a:xfrm>
          <a:prstGeom prst="downArrow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Arbetsmaterialet stäms av i mindre</a:t>
            </a:r>
            <a:r>
              <a:rPr kumimoji="0" lang="sv-SE" sz="3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grupp</a:t>
            </a:r>
            <a:endParaRPr kumimoji="0" lang="sv-SE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204635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Bild" descr="Bil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9" r="12546"/>
          <a:stretch/>
        </p:blipFill>
        <p:spPr>
          <a:xfrm>
            <a:off x="14519910" y="0"/>
            <a:ext cx="9864090" cy="13346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Bild" descr="Bil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400" y="10920147"/>
            <a:ext cx="24434720" cy="2796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Bild" descr="Bil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64" y="725866"/>
            <a:ext cx="2825673" cy="10071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1248" y="2154804"/>
            <a:ext cx="13165483" cy="1433163"/>
          </a:xfrm>
        </p:spPr>
        <p:txBody>
          <a:bodyPr>
            <a:noAutofit/>
          </a:bodyPr>
          <a:lstStyle/>
          <a:p>
            <a:r>
              <a:rPr lang="sv-SE" sz="6000" dirty="0" smtClean="0">
                <a:solidFill>
                  <a:schemeClr val="bg1">
                    <a:lumMod val="50000"/>
                  </a:schemeClr>
                </a:solidFill>
              </a:rPr>
              <a:t>Löpande redovisning och politiska beslutsmöten</a:t>
            </a:r>
            <a:endParaRPr lang="sv-SE" sz="6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10152" y="4785217"/>
            <a:ext cx="12807674" cy="5892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21 juni 		</a:t>
            </a:r>
            <a:r>
              <a:rPr lang="sv-SE" dirty="0" err="1" smtClean="0">
                <a:solidFill>
                  <a:schemeClr val="bg1">
                    <a:lumMod val="50000"/>
                  </a:schemeClr>
                </a:solidFill>
              </a:rPr>
              <a:t>Ksau</a:t>
            </a: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, delredovisning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23 augusti	</a:t>
            </a:r>
            <a:r>
              <a:rPr lang="sv-SE" dirty="0" err="1" smtClean="0">
                <a:solidFill>
                  <a:schemeClr val="bg1">
                    <a:lumMod val="50000"/>
                  </a:schemeClr>
                </a:solidFill>
              </a:rPr>
              <a:t>Ksau</a:t>
            </a: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, delredovisning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12 september	Handlingar i slutversion inför 		beslut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20 september	Beslut i </a:t>
            </a:r>
            <a:r>
              <a:rPr lang="sv-SE" dirty="0" err="1" smtClean="0">
                <a:solidFill>
                  <a:schemeClr val="bg1">
                    <a:lumMod val="50000"/>
                  </a:schemeClr>
                </a:solidFill>
              </a:rPr>
              <a:t>Ksau</a:t>
            </a: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 (alt. </a:t>
            </a:r>
            <a:r>
              <a:rPr lang="sv-SE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illstyrkan)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21"/>
          </p:nvPr>
        </p:nvSpPr>
        <p:spPr>
          <a:xfrm>
            <a:off x="5367130" y="304096"/>
            <a:ext cx="8825948" cy="934780"/>
          </a:xfrm>
        </p:spPr>
        <p:txBody>
          <a:bodyPr>
            <a:normAutofit/>
          </a:bodyPr>
          <a:lstStyle/>
          <a:p>
            <a:r>
              <a:rPr lang="sv-SE" sz="4000" dirty="0" smtClean="0">
                <a:solidFill>
                  <a:schemeClr val="bg1">
                    <a:lumMod val="50000"/>
                  </a:schemeClr>
                </a:solidFill>
              </a:rPr>
              <a:t>Samverkansprocess</a:t>
            </a:r>
            <a:endParaRPr lang="sv-SE" sz="4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6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Bild" descr="Bil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18176" y="-4320"/>
            <a:ext cx="12270582" cy="13385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Bild" descr="Bil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400" y="10920147"/>
            <a:ext cx="24434720" cy="279696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Reflektioner…"/>
          <p:cNvSpPr txBox="1"/>
          <p:nvPr/>
        </p:nvSpPr>
        <p:spPr>
          <a:xfrm>
            <a:off x="852868" y="3172883"/>
            <a:ext cx="10783721" cy="4934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dirty="0" smtClean="0"/>
              <a:t>Återstående</a:t>
            </a:r>
            <a:endParaRPr dirty="0"/>
          </a:p>
          <a:p>
            <a:pPr algn="l" defTabSz="457200">
              <a:defRPr sz="34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dirty="0"/>
          </a:p>
          <a:p>
            <a:pPr algn="l" defTabSz="355600">
              <a:defRPr sz="34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sv-SE" dirty="0" smtClean="0"/>
              <a:t>Det ska märkas i alla möten med kommunen att vårt uppdrag </a:t>
            </a:r>
          </a:p>
          <a:p>
            <a:pPr algn="l" defTabSz="355600">
              <a:defRPr sz="34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sv-SE" dirty="0" smtClean="0"/>
              <a:t>Genomförande - successivt</a:t>
            </a:r>
            <a:endParaRPr dirty="0"/>
          </a:p>
          <a:p>
            <a:pPr algn="l" defTabSz="355600">
              <a:defRPr sz="34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dirty="0"/>
          </a:p>
          <a:p>
            <a:pPr algn="l" defTabSz="355600">
              <a:defRPr sz="34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dirty="0"/>
          </a:p>
          <a:p>
            <a:pPr algn="l" defTabSz="355600">
              <a:defRPr sz="34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dirty="0"/>
          </a:p>
          <a:p>
            <a:pPr algn="l" defTabSz="355600">
              <a:defRPr sz="34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dirty="0"/>
          </a:p>
        </p:txBody>
      </p:sp>
      <p:pic>
        <p:nvPicPr>
          <p:cNvPr id="202" name="Bild" descr="Bil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64" y="725866"/>
            <a:ext cx="2825673" cy="1007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211</Words>
  <Application>Microsoft Office PowerPoint</Application>
  <PresentationFormat>Anpassad</PresentationFormat>
  <Paragraphs>37</Paragraphs>
  <Slides>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1" baseType="lpstr">
      <vt:lpstr>Gill Sans</vt:lpstr>
      <vt:lpstr>Gill Sans Light</vt:lpstr>
      <vt:lpstr>Helvetica Neue</vt:lpstr>
      <vt:lpstr>Helvetica Neue Medium</vt:lpstr>
      <vt:lpstr>21_BasicWhite</vt:lpstr>
      <vt:lpstr>Öregrund, ytor för markupplåtelse och gestaltning</vt:lpstr>
      <vt:lpstr>Processens upplägg</vt:lpstr>
      <vt:lpstr>PowerPoint-presentation</vt:lpstr>
      <vt:lpstr>PowerPoint-presentation</vt:lpstr>
      <vt:lpstr>Löpande redovisning och politiska beslutsmöten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Andersson, Ulf</dc:creator>
  <cp:lastModifiedBy>Luther, Tina</cp:lastModifiedBy>
  <cp:revision>26</cp:revision>
  <dcterms:modified xsi:type="dcterms:W3CDTF">2022-06-02T06:15:15Z</dcterms:modified>
</cp:coreProperties>
</file>